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92" userDrawn="1">
          <p15:clr>
            <a:srgbClr val="A4A3A4"/>
          </p15:clr>
        </p15:guide>
        <p15:guide id="2" pos="2568" userDrawn="1">
          <p15:clr>
            <a:srgbClr val="A4A3A4"/>
          </p15:clr>
        </p15:guide>
        <p15:guide id="3" orient="horz" userDrawn="1">
          <p15:clr>
            <a:srgbClr val="A4A3A4"/>
          </p15:clr>
        </p15:guide>
        <p15:guide id="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781"/>
    <p:restoredTop sz="94663"/>
  </p:normalViewPr>
  <p:slideViewPr>
    <p:cSldViewPr snapToGrid="0" snapToObjects="1">
      <p:cViewPr>
        <p:scale>
          <a:sx n="45" d="100"/>
          <a:sy n="45" d="100"/>
        </p:scale>
        <p:origin x="1744" y="1792"/>
      </p:cViewPr>
      <p:guideLst>
        <p:guide orient="horz" pos="1392"/>
        <p:guide pos="2568"/>
        <p:guide orient="horz"/>
        <p:guide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F81E96-0062-D548-AA28-3635CDCA3B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B37BB4-E357-1B4B-B36A-2E05B97153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4A3778-9CF2-4B41-9895-681808E2A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1C9C9-6DCA-ED4D-B9C5-2A349C3B04F6}" type="datetimeFigureOut">
              <a:rPr lang="en-US" smtClean="0"/>
              <a:t>2/18/19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0B0126-D8D3-4C40-8FE1-05BF0D464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0A7C80-4839-B147-8D98-1FB527F6D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F2330-D0A0-E44A-B714-ED10E6B73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234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DD00B-F450-0C47-BCC9-8C6D928F6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F49F76-551C-0549-8D2D-E5662B6FD4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7A3A55-D461-DB49-A9B8-E777729D6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1C9C9-6DCA-ED4D-B9C5-2A349C3B04F6}" type="datetimeFigureOut">
              <a:rPr lang="en-US" smtClean="0"/>
              <a:t>2/18/19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981FD2-48F4-7C48-B1B7-61B0CE6FD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B5E354-7C08-EA45-85B1-4335A159E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F2330-D0A0-E44A-B714-ED10E6B73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926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F2E5F28-5224-EA4D-B7DE-FBE3504259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590C97-A832-B04F-915D-1C7C35CB3D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82B74A-0533-DC4D-9CA8-22CE2DAC3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1C9C9-6DCA-ED4D-B9C5-2A349C3B04F6}" type="datetimeFigureOut">
              <a:rPr lang="en-US" smtClean="0"/>
              <a:t>2/18/19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E8D1A6-3D2F-F446-BDAF-9F7568969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21B656-E6A6-CC40-B7B3-C1AF4A806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F2330-D0A0-E44A-B714-ED10E6B73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424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CD5629-86FF-D44F-A1A7-362739324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CD1E3E-A7BD-FD41-AAB4-26E48390C4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CEDE85-4519-7F45-9B52-A2806C886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1C9C9-6DCA-ED4D-B9C5-2A349C3B04F6}" type="datetimeFigureOut">
              <a:rPr lang="en-US" smtClean="0"/>
              <a:t>2/18/19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B20C28-2ED8-5F48-9443-D70341C8C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C77004-AC27-BE49-BB62-34A82613F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F2330-D0A0-E44A-B714-ED10E6B73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444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B1757-772D-6B44-969A-ACA2B2DB41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26366D-56CE-094E-8705-E8D1EAFA58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C932A6-738F-8E48-895B-19A340AA7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1C9C9-6DCA-ED4D-B9C5-2A349C3B04F6}" type="datetimeFigureOut">
              <a:rPr lang="en-US" smtClean="0"/>
              <a:t>2/18/19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7CE30B-80E9-6C4D-AF85-59A27891B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8AC568-F698-0143-B606-74A8282F0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F2330-D0A0-E44A-B714-ED10E6B73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844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53011D-052C-AC4F-BF7C-3655F2209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4F1005-62ED-9540-8DB7-CCD93F346D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1938E7-701C-2140-AA17-B058E5FBF2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7F8B13-D65D-864D-AD87-EE1359BDB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1C9C9-6DCA-ED4D-B9C5-2A349C3B04F6}" type="datetimeFigureOut">
              <a:rPr lang="en-US" smtClean="0"/>
              <a:t>2/18/19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2B21D5-29F2-E34C-A0AD-F4830EA61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BFF0A0-2247-3C4E-B835-2445B011B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F2330-D0A0-E44A-B714-ED10E6B73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229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C3431-42D6-A643-9C35-E3E57A7BF6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A7172E-AD7F-6B48-84BD-0903601B5F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740E8E-F5C5-DC45-973D-0E1EB1A096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5E0D97-F87E-074D-BA71-DD9221FEAC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B7748CC-A29F-B44A-871A-5F92E7B8DA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0EBF95-056A-0A47-8FD6-045A009D0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1C9C9-6DCA-ED4D-B9C5-2A349C3B04F6}" type="datetimeFigureOut">
              <a:rPr lang="en-US" smtClean="0"/>
              <a:t>2/18/19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9D34333-9A95-A94C-8622-2CA51987C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A31C2A3-7B11-DC44-B0E9-6C47FAF0A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F2330-D0A0-E44A-B714-ED10E6B73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459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D464B8-ABA9-C846-9DBA-940E4C9FC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5818EB-26B0-0445-90DD-DA025DAEC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1C9C9-6DCA-ED4D-B9C5-2A349C3B04F6}" type="datetimeFigureOut">
              <a:rPr lang="en-US" smtClean="0"/>
              <a:t>2/18/19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6EBC77-004D-4740-A651-65644B4F3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6714BB-BE25-434F-8156-31669143C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F2330-D0A0-E44A-B714-ED10E6B73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937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02BC68C-826A-294B-A31E-C4F7061DB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1C9C9-6DCA-ED4D-B9C5-2A349C3B04F6}" type="datetimeFigureOut">
              <a:rPr lang="en-US" smtClean="0"/>
              <a:t>2/18/19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482B977-0B6B-E14F-8D84-95BD4D703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C3E03A-7B65-DB40-8E8B-2AC974D26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F2330-D0A0-E44A-B714-ED10E6B73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077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9A8FC-C883-CB4E-84F6-0C3D92BE9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E90CB5-8ECE-E24A-8867-486F129B59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19D627-D47A-7C48-AA07-8CA0B4AF33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D4D0D1-58EA-9B45-9C83-F7B29F6E6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1C9C9-6DCA-ED4D-B9C5-2A349C3B04F6}" type="datetimeFigureOut">
              <a:rPr lang="en-US" smtClean="0"/>
              <a:t>2/18/19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E4ACBA-81A5-AB4E-9718-1245C1273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F69658-4C5F-CA46-A79D-C43490A439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F2330-D0A0-E44A-B714-ED10E6B73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479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E4239-2F67-B142-B55E-38B98B5F6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09DCD7-075F-3345-A28C-CA0173F4D4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110DAE-6C57-0A48-BFF1-FF9F0D6D6E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19DB57-8AD7-BE4D-B31C-8D0A64AE8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1C9C9-6DCA-ED4D-B9C5-2A349C3B04F6}" type="datetimeFigureOut">
              <a:rPr lang="en-US" smtClean="0"/>
              <a:t>2/18/19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F331DC-F77F-F04C-8084-B4D5D1AF8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CEA26B-41FF-4141-80C3-B0598A3B5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F2330-D0A0-E44A-B714-ED10E6B73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106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3136525-B6B7-6E47-B8C2-CBDD219EA5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3D758C-1B94-E04F-89A5-633FC8EAD4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8D8AA7-3AB4-BD48-BC6D-491363CF72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A1C9C9-6DCA-ED4D-B9C5-2A349C3B04F6}" type="datetimeFigureOut">
              <a:rPr lang="en-US" smtClean="0"/>
              <a:t>2/18/19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C3B731-2CA0-144E-A363-30EB07BA7B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40F9F-F25A-354A-AEC4-0C1A99F1A9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7F2330-D0A0-E44A-B714-ED10E6B73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011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freshideen.com/trends/arten-der-kommunikation-und-wahrnehmung-worauf-sollten-sie-achten.html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lion lying in the grass&#10;&#10;Description automatically generated">
            <a:extLst>
              <a:ext uri="{FF2B5EF4-FFF2-40B4-BE49-F238E27FC236}">
                <a16:creationId xmlns:a16="http://schemas.microsoft.com/office/drawing/2014/main" id="{ADFD7884-0EF4-BC4C-A322-4B9C45E8B3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473994" y="0"/>
            <a:ext cx="7718006" cy="6858000"/>
          </a:xfrm>
          <a:prstGeom prst="rect">
            <a:avLst/>
          </a:prstGeom>
        </p:spPr>
      </p:pic>
      <p:pic>
        <p:nvPicPr>
          <p:cNvPr id="8" name="Picture 7" descr="A camera on a table&#10;&#10;Description automatically generated">
            <a:extLst>
              <a:ext uri="{FF2B5EF4-FFF2-40B4-BE49-F238E27FC236}">
                <a16:creationId xmlns:a16="http://schemas.microsoft.com/office/drawing/2014/main" id="{44FD04AD-456A-7243-8724-2937EFCC4A8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4126557" cy="2221992"/>
          </a:xfrm>
          <a:prstGeom prst="rect">
            <a:avLst/>
          </a:prstGeom>
        </p:spPr>
      </p:pic>
      <p:pic>
        <p:nvPicPr>
          <p:cNvPr id="10" name="Picture 9" descr="A lion lying in the grass&#10;&#10;Description automatically generated">
            <a:extLst>
              <a:ext uri="{FF2B5EF4-FFF2-40B4-BE49-F238E27FC236}">
                <a16:creationId xmlns:a16="http://schemas.microsoft.com/office/drawing/2014/main" id="{A2D9FE9F-EB1D-2E43-BD29-FEB46A14C0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0" y="3106090"/>
            <a:ext cx="3443547" cy="3059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91190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Larry Jones</dc:creator>
  <cp:lastModifiedBy>Larry Jones</cp:lastModifiedBy>
  <cp:revision>2</cp:revision>
  <dcterms:created xsi:type="dcterms:W3CDTF">2019-02-18T14:37:20Z</dcterms:created>
  <dcterms:modified xsi:type="dcterms:W3CDTF">2019-02-18T14:44:54Z</dcterms:modified>
</cp:coreProperties>
</file>